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Quicksand 1" charset="1" panose="00000500000000000000"/>
      <p:regular r:id="rId7"/>
    </p:embeddedFont>
    <p:embeddedFont>
      <p:font typeface="Le Jour Script" charset="1" panose="02000500000000000000"/>
      <p:regular r:id="rId8"/>
    </p:embeddedFont>
    <p:embeddedFont>
      <p:font typeface="Aleo" charset="1" panose="020F0502020204030203"/>
      <p:regular r:id="rId9"/>
    </p:embeddedFont>
    <p:embeddedFont>
      <p:font typeface="Inria Serif" charset="1" panose="00000000000000000000"/>
      <p:regular r:id="rId10"/>
    </p:embeddedFont>
    <p:embeddedFont>
      <p:font typeface="Garamond" charset="1" panose="02020404030301010803"/>
      <p:regular r:id="rId11"/>
    </p:embeddedFont>
    <p:embeddedFont>
      <p:font typeface="Georgia Pro" charset="1" panose="02040502050405020303"/>
      <p:regular r:id="rId12"/>
    </p:embeddedFont>
    <p:embeddedFont>
      <p:font typeface="Quicksand 2" charset="1" panose="00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127042" y="22913532"/>
            <a:ext cx="6492265" cy="2113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382"/>
              </a:lnSpc>
              <a:spcBef>
                <a:spcPct val="0"/>
              </a:spcBef>
            </a:pPr>
            <a:r>
              <a:rPr lang="en-US" sz="12416" spc="1862">
                <a:solidFill>
                  <a:srgbClr val="000000"/>
                </a:solidFill>
                <a:latin typeface="Quicksand 1"/>
                <a:ea typeface="Quicksand 1"/>
                <a:cs typeface="Quicksand 1"/>
                <a:sym typeface="Quicksand 1"/>
              </a:rPr>
              <a:t>JULY</a:t>
            </a:r>
          </a:p>
        </p:txBody>
      </p:sp>
      <p:sp>
        <p:nvSpPr>
          <p:cNvPr name="AutoShape 3" id="3"/>
          <p:cNvSpPr/>
          <p:nvPr/>
        </p:nvSpPr>
        <p:spPr>
          <a:xfrm>
            <a:off x="11684989" y="22401258"/>
            <a:ext cx="0" cy="3366718"/>
          </a:xfrm>
          <a:prstGeom prst="line">
            <a:avLst/>
          </a:prstGeom>
          <a:ln cap="flat" w="1333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5933909" y="22401258"/>
            <a:ext cx="0" cy="3366718"/>
          </a:xfrm>
          <a:prstGeom prst="line">
            <a:avLst/>
          </a:prstGeom>
          <a:ln cap="flat" w="1333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6792373" y="1260501"/>
            <a:ext cx="14014248" cy="14693838"/>
          </a:xfrm>
          <a:custGeom>
            <a:avLst/>
            <a:gdLst/>
            <a:ahLst/>
            <a:cxnLst/>
            <a:rect r="r" b="b" t="t" l="l"/>
            <a:pathLst>
              <a:path h="14693838" w="14014248">
                <a:moveTo>
                  <a:pt x="0" y="0"/>
                </a:moveTo>
                <a:lnTo>
                  <a:pt x="14014248" y="0"/>
                </a:lnTo>
                <a:lnTo>
                  <a:pt x="14014248" y="14693838"/>
                </a:lnTo>
                <a:lnTo>
                  <a:pt x="0" y="1469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15937" y="12702940"/>
            <a:ext cx="23967120" cy="2790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29"/>
              </a:lnSpc>
            </a:pPr>
            <a:r>
              <a:rPr lang="en-US" sz="16306">
                <a:solidFill>
                  <a:srgbClr val="000000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save the date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58449" y="18766627"/>
            <a:ext cx="22712404" cy="19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72"/>
              </a:lnSpc>
            </a:pPr>
            <a:r>
              <a:rPr lang="en-US" sz="11194" spc="2765">
                <a:solidFill>
                  <a:srgbClr val="000000"/>
                </a:solidFill>
                <a:latin typeface="Aleo"/>
                <a:ea typeface="Aleo"/>
                <a:cs typeface="Aleo"/>
                <a:sym typeface="Aleo"/>
              </a:rPr>
              <a:t>EMILY &amp; ROBERT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83066" y="16576045"/>
            <a:ext cx="26065869" cy="851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96"/>
              </a:lnSpc>
            </a:pPr>
            <a:r>
              <a:rPr lang="en-US" sz="5140" spc="1336">
                <a:solidFill>
                  <a:srgbClr val="000000"/>
                </a:solidFill>
                <a:latin typeface="Inria Serif"/>
                <a:ea typeface="Inria Serif"/>
                <a:cs typeface="Inria Serif"/>
                <a:sym typeface="Inria Serif"/>
              </a:rPr>
              <a:t>FOR THE WEDDING OF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87824" y="27774546"/>
            <a:ext cx="23967120" cy="1783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91"/>
              </a:lnSpc>
            </a:pPr>
            <a:r>
              <a:rPr lang="en-US" sz="5137" spc="770">
                <a:solidFill>
                  <a:srgbClr val="000000"/>
                </a:solidFill>
                <a:latin typeface="Quicksand 1"/>
                <a:ea typeface="Quicksand 1"/>
                <a:cs typeface="Quicksand 1"/>
                <a:sym typeface="Quicksand 1"/>
              </a:rPr>
              <a:t>123 ANY WHERE ST.,</a:t>
            </a:r>
          </a:p>
          <a:p>
            <a:pPr algn="ctr">
              <a:lnSpc>
                <a:spcPts val="7191"/>
              </a:lnSpc>
              <a:spcBef>
                <a:spcPct val="0"/>
              </a:spcBef>
            </a:pPr>
            <a:r>
              <a:rPr lang="en-US" sz="5137" spc="770">
                <a:solidFill>
                  <a:srgbClr val="000000"/>
                </a:solidFill>
                <a:latin typeface="Quicksand 1"/>
                <a:ea typeface="Quicksand 1"/>
                <a:cs typeface="Quicksand 1"/>
                <a:sym typeface="Quicksand 1"/>
              </a:rPr>
              <a:t>ANY CITY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999591" y="22868187"/>
            <a:ext cx="5255197" cy="2158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743"/>
              </a:lnSpc>
              <a:spcBef>
                <a:spcPct val="0"/>
              </a:spcBef>
            </a:pPr>
            <a:r>
              <a:rPr lang="en-US" sz="12673" spc="190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2025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84989" y="22193702"/>
            <a:ext cx="4183239" cy="3296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31"/>
              </a:lnSpc>
            </a:pPr>
            <a:r>
              <a:rPr lang="en-US" sz="19308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28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36780" y="31510364"/>
            <a:ext cx="24508270" cy="1444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67"/>
              </a:lnSpc>
            </a:pPr>
            <a:r>
              <a:rPr lang="en-US" sz="8619">
                <a:solidFill>
                  <a:srgbClr val="000000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invitation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10977" y="33305078"/>
            <a:ext cx="23559876" cy="1330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02"/>
              </a:lnSpc>
            </a:pPr>
            <a:r>
              <a:rPr lang="en-US" sz="7930" spc="705">
                <a:solidFill>
                  <a:srgbClr val="000000"/>
                </a:solidFill>
                <a:latin typeface="Quicksand 2"/>
                <a:ea typeface="Quicksand 2"/>
                <a:cs typeface="Quicksand 2"/>
                <a:sym typeface="Quicksand 2"/>
              </a:rPr>
              <a:t>to follow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DAGys0m_J0M</dc:identifier>
  <dcterms:modified xsi:type="dcterms:W3CDTF">2011-08-01T06:04:30Z</dcterms:modified>
  <cp:revision>1</cp:revision>
  <dc:title>Violet flower Watercolor Save the Date Wedding Flyer (30 x 40 in)</dc:title>
</cp:coreProperties>
</file>